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750-5100-4B60-BEC8-27ADA276752C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FA8D-FCAB-49C6-B097-1122A5F460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23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750-5100-4B60-BEC8-27ADA276752C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FA8D-FCAB-49C6-B097-1122A5F460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72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750-5100-4B60-BEC8-27ADA276752C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FA8D-FCAB-49C6-B097-1122A5F460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20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750-5100-4B60-BEC8-27ADA276752C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FA8D-FCAB-49C6-B097-1122A5F460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34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750-5100-4B60-BEC8-27ADA276752C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FA8D-FCAB-49C6-B097-1122A5F460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21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750-5100-4B60-BEC8-27ADA276752C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FA8D-FCAB-49C6-B097-1122A5F460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2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750-5100-4B60-BEC8-27ADA276752C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FA8D-FCAB-49C6-B097-1122A5F460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28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750-5100-4B60-BEC8-27ADA276752C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FA8D-FCAB-49C6-B097-1122A5F460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63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750-5100-4B60-BEC8-27ADA276752C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FA8D-FCAB-49C6-B097-1122A5F460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82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750-5100-4B60-BEC8-27ADA276752C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FA8D-FCAB-49C6-B097-1122A5F460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38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750-5100-4B60-BEC8-27ADA276752C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FA8D-FCAB-49C6-B097-1122A5F460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58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31750-5100-4B60-BEC8-27ADA276752C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DFA8D-FCAB-49C6-B097-1122A5F460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8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75"/>
            <a:ext cx="9144000" cy="5554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37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2,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12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2,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81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83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12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2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8641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Baptiste Havé</dc:creator>
  <cp:lastModifiedBy>Baptiste Havé</cp:lastModifiedBy>
  <cp:revision>1</cp:revision>
  <dcterms:created xsi:type="dcterms:W3CDTF">2017-11-27T18:05:20Z</dcterms:created>
  <dcterms:modified xsi:type="dcterms:W3CDTF">2017-11-27T18:05:43Z</dcterms:modified>
</cp:coreProperties>
</file>